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877" r:id="rId2"/>
    <p:sldId id="878" r:id="rId3"/>
    <p:sldId id="879" r:id="rId4"/>
    <p:sldId id="880" r:id="rId5"/>
    <p:sldId id="88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960" y="2659713"/>
            <a:ext cx="8500057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300. HONG ITZAW NING TOPA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89" y="3915177"/>
            <a:ext cx="6858000" cy="1559149"/>
          </a:xfrm>
        </p:spPr>
        <p:txBody>
          <a:bodyPr>
            <a:normAutofit/>
          </a:bodyPr>
          <a:lstStyle/>
          <a:p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Love to Thee, O Christ</a:t>
            </a:r>
          </a:p>
          <a:p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John 21:15</a:t>
            </a:r>
          </a:p>
          <a:p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Elizabeth Payson, 1818-1878</a:t>
            </a:r>
          </a:p>
          <a:p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Doh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166477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ning,Topa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Khukdin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Hong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98599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Nidang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gulhpen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454018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sawltakte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5826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Kasih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hutawp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103565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85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300. HONG ITZAW NING TOPA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2018-12-14T15:06:52Z</dcterms:modified>
</cp:coreProperties>
</file>